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9DAC-3991-4305-A609-C22C9DF2E4AE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F839-76C8-4DEB-B9FF-AB4CA5DDB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2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9DAC-3991-4305-A609-C22C9DF2E4AE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F839-76C8-4DEB-B9FF-AB4CA5DDB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6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9DAC-3991-4305-A609-C22C9DF2E4AE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F839-76C8-4DEB-B9FF-AB4CA5DDB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9DAC-3991-4305-A609-C22C9DF2E4AE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F839-76C8-4DEB-B9FF-AB4CA5DDB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4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9DAC-3991-4305-A609-C22C9DF2E4AE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F839-76C8-4DEB-B9FF-AB4CA5DDB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55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9DAC-3991-4305-A609-C22C9DF2E4AE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F839-76C8-4DEB-B9FF-AB4CA5DDB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1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9DAC-3991-4305-A609-C22C9DF2E4AE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F839-76C8-4DEB-B9FF-AB4CA5DDB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9DAC-3991-4305-A609-C22C9DF2E4AE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F839-76C8-4DEB-B9FF-AB4CA5DDB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08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9DAC-3991-4305-A609-C22C9DF2E4AE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F839-76C8-4DEB-B9FF-AB4CA5DDB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2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9DAC-3991-4305-A609-C22C9DF2E4AE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F839-76C8-4DEB-B9FF-AB4CA5DDB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1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9DAC-3991-4305-A609-C22C9DF2E4AE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F839-76C8-4DEB-B9FF-AB4CA5DDB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2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F9DAC-3991-4305-A609-C22C9DF2E4AE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2F839-76C8-4DEB-B9FF-AB4CA5DDB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4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Lists in Python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Outputting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05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output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Very simplest way – just print the name of the list</a:t>
            </a:r>
          </a:p>
          <a:p>
            <a:pPr lvl="1"/>
            <a:r>
              <a:rPr lang="en-US" dirty="0" smtClean="0"/>
              <a:t>print(</a:t>
            </a:r>
            <a:r>
              <a:rPr lang="en-US" dirty="0" err="1" smtClean="0"/>
              <a:t>myList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This results in output that has [] around it, quotes around strings and commas between items</a:t>
            </a:r>
          </a:p>
          <a:p>
            <a:r>
              <a:rPr lang="en-US" dirty="0" smtClean="0"/>
              <a:t>More often, the output needs each item without the formatting around it</a:t>
            </a:r>
          </a:p>
          <a:p>
            <a:r>
              <a:rPr lang="en-US" dirty="0" smtClean="0"/>
              <a:t>In this case, you </a:t>
            </a:r>
            <a:r>
              <a:rPr lang="en-US" b="1" dirty="0" smtClean="0"/>
              <a:t>need</a:t>
            </a:r>
            <a:r>
              <a:rPr lang="en-US" dirty="0" smtClean="0"/>
              <a:t> a loop that will process through the list, one element at a time</a:t>
            </a:r>
          </a:p>
          <a:p>
            <a:pPr lvl="1"/>
            <a:r>
              <a:rPr lang="en-US" dirty="0" smtClean="0"/>
              <a:t>see “Traversing a list”</a:t>
            </a:r>
          </a:p>
          <a:p>
            <a:pPr lvl="1"/>
            <a:r>
              <a:rPr lang="en-US" dirty="0" smtClean="0"/>
              <a:t>You need either a for loop that presents elements one at a time or a loop that provides the subscript for each element one at a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04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107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Lists in Python </vt:lpstr>
      <vt:lpstr>How to output a list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in Python </dc:title>
  <dc:creator>Debby</dc:creator>
  <cp:lastModifiedBy>Debby</cp:lastModifiedBy>
  <cp:revision>1</cp:revision>
  <dcterms:created xsi:type="dcterms:W3CDTF">2014-07-18T17:40:22Z</dcterms:created>
  <dcterms:modified xsi:type="dcterms:W3CDTF">2014-07-18T17:45:37Z</dcterms:modified>
</cp:coreProperties>
</file>